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94791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солтүстік-батысқа ауысады, күші 9-14 м/с. Ауа температурасы түнде 18-20, күндіз 31-33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02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01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391433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25969</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5116</cp:revision>
  <cp:lastPrinted>2021-07-01T07:38:07Z</cp:lastPrinted>
  <dcterms:created xsi:type="dcterms:W3CDTF">2018-03-27T06:03:00Z</dcterms:created>
  <dcterms:modified xsi:type="dcterms:W3CDTF">2026-05-31T07:27:34Z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